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73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SZKOŁA PODSTAWOWA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MARII KONOPNICKIEJ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STĘŻYCY</a:t>
            </a:r>
            <a:endParaRPr lang="pl-PL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KONCEPCJA</a:t>
            </a:r>
          </a:p>
          <a:p>
            <a:pPr algn="ctr">
              <a:buNone/>
            </a:pP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PRACY </a:t>
            </a:r>
          </a:p>
          <a:p>
            <a:pPr algn="ctr">
              <a:buNone/>
            </a:pP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SZKOŁY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914400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MISJA  SZKOŁY </a:t>
            </a:r>
            <a:r>
              <a:rPr lang="pl-PL" sz="2800" b="1" smtClean="0">
                <a:latin typeface="Times New Roman" pitchFamily="18" charset="0"/>
                <a:cs typeface="Times New Roman" pitchFamily="18" charset="0"/>
              </a:rPr>
              <a:t>PODSTAWOWEJ                                     IM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. M. KONOPNICKIEJ W STĘŻYCY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914400" y="1143000"/>
          <a:ext cx="77724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4384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L. P.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FAKTY: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DZIAŁANIA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(poprzez):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Szkoła jest otwarta  na potrzeby uczniów, rodziców                            i  nauczycieli oraz           na współpracę ze środowiskiem lokalnym.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rozwijanie samorządności wśród uczniów,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uwzględnianie pomysłów i potrzeb uczniów                     w działaniach szkoły,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zapewnienie kadrze możliwości rozwoju zawodowego oraz podnoszenia kompetencji pedagogicznych,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organizację wspólnych przedsięwzięć z całą społecznością szkolną,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współpracę ze środowiskiem lokalnym,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organizację i udział w akcjach charytatywnych,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pozyskiwanie sojuszników i sponsorów do 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realizacji zadań szkoły,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podejmowanie przedsięwzięć o charakterze patriotycznym,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promocję działań szkoły w środowisku lokalnym.</a:t>
                      </a:r>
                    </a:p>
                    <a:p>
                      <a:pPr algn="just">
                        <a:buFontTx/>
                        <a:buNone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Tx/>
                        <a:buNone/>
                      </a:pPr>
                      <a:endParaRPr kumimoji="0" lang="pl-PL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/>
          <a:lstStyle/>
          <a:p>
            <a:pPr algn="ctr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MISJA  SZKOŁY PODSTAWOWEJ                                                               IM. M. KONOPNICKIEJ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 STĘŻYCY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261619"/>
              </p:ext>
            </p:extLst>
          </p:nvPr>
        </p:nvGraphicFramePr>
        <p:xfrm>
          <a:off x="762000" y="1371600"/>
          <a:ext cx="7772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4384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L. P.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FAKTY: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DZIAŁANIA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(poprzez):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Szkoła </a:t>
                      </a:r>
                      <a:r>
                        <a:rPr lang="pl-PL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stanowi miejsce bezpieczne </a:t>
                      </a:r>
                      <a:r>
                        <a:rPr lang="pl-PL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i </a:t>
                      </a:r>
                      <a:r>
                        <a:rPr lang="pl-PL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przyjazne dla uczniów.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zapewnienie uczniom pomocy psychologa                           </a:t>
                      </a: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i pedagoga,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tworzenie przyjaznej atmosfery sprzyjającej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i opartej na wzajemnym szacunku, akceptacji, 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pomocy  i współdziałaniu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organizację dyżurów nauczycieli podczas przerw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międzylekcyjnych,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zapewnienie opieki podczas wyjazdów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edukacyjnych, dowożenia uczniów,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promowanie i nagradzanie pozytywnych zachowań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uczniów,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podejmowanie działań z  zakresu profilaktyki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uzależnień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 bezpieczeństwa w sieci,</a:t>
                      </a:r>
                      <a:endParaRPr kumimoji="0" lang="pl-PL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-działalność Szkolnego Zespołu  Mediacyjnego.</a:t>
                      </a:r>
                    </a:p>
                    <a:p>
                      <a:pPr algn="just"/>
                      <a:endParaRPr kumimoji="0" lang="pl-PL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1295400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ELEMENTY KONCEPCJI PRACY NASZEJ  SZKOŁY: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l-P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BEZPIECZEŃSTWO 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ROZWÓJ UCZNIA 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WSPÓŁPRACA !</a:t>
            </a:r>
            <a:endParaRPr lang="pl-PL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316736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CZYM JEST KONCEPACJA PRACY SZKOŁY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60296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Koncepcja pracy szkoły nakreśla podstawowe cele i zadania realizowane przez szkołę.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Odgrywa rolę drogowskazu wytyczającego wszystkim członkom społeczności szkolnej (uczniom, rodzicom                      i nauczycielom) ten sam kierunek działania.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2500" dirty="0" smtClean="0">
                <a:latin typeface="Times New Roman" pitchFamily="18" charset="0"/>
                <a:cs typeface="Times New Roman" pitchFamily="18" charset="0"/>
              </a:rPr>
              <a:t>Ułatwia koncentrację na tym, co najważniejsze. Sprawia, że członkowie społeczności szkolnej „nie rozmieniają” się na drobne.</a:t>
            </a:r>
          </a:p>
          <a:p>
            <a:pPr algn="just"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392936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CO POWINNA ZAWIERAĆ KONCEPCJA PRACY SZKOŁY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4600" b="1" dirty="0" smtClean="0">
                <a:latin typeface="Times New Roman" pitchFamily="18" charset="0"/>
                <a:cs typeface="Times New Roman" pitchFamily="18" charset="0"/>
              </a:rPr>
              <a:t>Wartości</a:t>
            </a:r>
            <a:endParaRPr lang="pl-PL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 algn="ctr">
              <a:buNone/>
            </a:pPr>
            <a:r>
              <a:rPr lang="pl-PL" sz="4600" b="1" dirty="0" smtClean="0">
                <a:latin typeface="Times New Roman" pitchFamily="18" charset="0"/>
                <a:cs typeface="Times New Roman" pitchFamily="18" charset="0"/>
              </a:rPr>
              <a:t>Wizja</a:t>
            </a:r>
            <a:r>
              <a:rPr lang="pl-PL" sz="4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pl-PL" sz="4600" b="1" dirty="0" smtClean="0">
                <a:latin typeface="Times New Roman" pitchFamily="18" charset="0"/>
                <a:cs typeface="Times New Roman" pitchFamily="18" charset="0"/>
              </a:rPr>
              <a:t>Misja                                                     </a:t>
            </a:r>
            <a:endParaRPr lang="pl-PL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 </a:t>
            </a: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pl-PL" sz="4600" b="1" dirty="0" smtClean="0">
                <a:latin typeface="Times New Roman" pitchFamily="18" charset="0"/>
                <a:cs typeface="Times New Roman" pitchFamily="18" charset="0"/>
              </a:rPr>
              <a:t>Priorytety</a:t>
            </a:r>
            <a:endParaRPr lang="pl-PL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4600" b="1" dirty="0" smtClean="0">
                <a:latin typeface="Times New Roman" pitchFamily="18" charset="0"/>
                <a:cs typeface="Times New Roman" pitchFamily="18" charset="0"/>
              </a:rPr>
              <a:t>                         Kierunki działania/rozwoju</a:t>
            </a:r>
            <a:endParaRPr lang="pl-PL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5029200" y="2133600"/>
            <a:ext cx="9144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>
            <a:off x="3810000" y="2133600"/>
            <a:ext cx="914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5334000" y="38862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810000" y="38862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CO TO JEST WIZJA SZKOŁY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29816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Wizja</a:t>
            </a:r>
            <a:r>
              <a:rPr lang="pl-PL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szkoły to  nasze uzgodnione                              w społeczności szkolnej marzenia o naszej               szkole, jest pozytywnym wyobrażeniem  przyszłości szkoły stworzonym na podstawie uznawanych wartości.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295400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WIZJA  SZKOŁY PODSTAWOWEJ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IM. M. KONOPNICKIEJ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 STĘŻYCY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„Zadanie nauki polega na tym, by zastąpić wizję faktami, a wrażenia dowodami”.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							John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Ruskin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		Jesteśmy po to, by nauczyć. Stwarzając właściwy klimat i dając poczucie bezpieczeństwa oferujemy podniesienie wiedzy i umiejętności. Zapewniamy uczniowi możliwość wszechstronnego rozwoju. Jesteśmy otwarci na potrzeby społeczności naszej „małej ojczyzny”. 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CO TO JEST MISJA SZKOŁY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Misja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szkoły jest przesłaniem dotyczącym tego, czym będziemy się kierować                      w codziennych działaniach, prowadzących do urzeczywistnienia wizji. </a:t>
            </a:r>
          </a:p>
          <a:p>
            <a:pPr algn="just">
              <a:buNone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Misja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konkretyzuje ogólny cel działania szkoły.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295400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JAK POWSTAWAŁA KONCEPCJA PRACY NASZEJ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 tworzeniu koncepcji pracy szkoły brały udział wszystkie zainteresowane grupy tj. uczniowie, rodzice i nauczyciele.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Uczniowie tworzyli koncepcję podczas godz. wychowawczych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Przedstawiciele rodziców uczestniczyli w panelu dyskusyjnym, podczas którego zgłaszali sugestie dotyczące pracy placówki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Nauczyciele – podczas posiedzenia Rady Pedagogicznej</a:t>
            </a: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  Koncepcja pracy naszej szkoły uwzględnia punkt widzenia całej społeczności </a:t>
            </a:r>
            <a:r>
              <a:rPr lang="pl-PL" sz="2400" smtClean="0">
                <a:latin typeface="Times New Roman" pitchFamily="18" charset="0"/>
                <a:cs typeface="Times New Roman" pitchFamily="18" charset="0"/>
              </a:rPr>
              <a:t>szkolnej.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Efekty pracy nad koncepcją szkoły można zobaczyć na filmach.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05800" cy="1371600"/>
          </a:xfrm>
        </p:spPr>
        <p:txBody>
          <a:bodyPr/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MISJA  SZKOŁY PODSTAWOWEJ              IM. M. KONOPNICKIEJ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 W STĘŻYCY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lvl="0" algn="just">
              <a:buFont typeface="Wingdings" pitchFamily="2" charset="2"/>
              <a:buChar char="Ø"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Szkoła  zapewnia wszechstronny rozwój ucznia dbając o efektywne nauczanie.</a:t>
            </a:r>
          </a:p>
          <a:p>
            <a:pPr lvl="0" algn="just">
              <a:buFont typeface="Wingdings" pitchFamily="2" charset="2"/>
              <a:buChar char="Ø"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Szkoła jest otwarta na potrzeby uczniów, rodziców i nauczycieli oraz na współpracę ze środowiskiem lokalnym.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Szkoła stanowi miejsce bezpieczne                       i przyjazne dla uczniów.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838200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MISJA  SZKOŁY PODSTAWOWEJ                                           IM. M. KONOPNICKIEJ W STĘŻYCY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8012024"/>
              </p:ext>
            </p:extLst>
          </p:nvPr>
        </p:nvGraphicFramePr>
        <p:xfrm>
          <a:off x="914400" y="1219200"/>
          <a:ext cx="77724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4384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L. P.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FAKTY: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DZIAŁANIA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(poprzez):</a:t>
                      </a:r>
                      <a:endParaRPr lang="pl-PL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Szkoła  zapewnia wszechstronny rozwój ucznia  dbając o efektywne nauczanie.</a:t>
                      </a:r>
                    </a:p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pracę kadry rozwijającej swoje kwalifikacje, </a:t>
                      </a:r>
                    </a:p>
                    <a:p>
                      <a:pPr algn="just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stosowanie nowoczesnych metod nauczania,</a:t>
                      </a:r>
                    </a:p>
                    <a:p>
                      <a:pPr algn="just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stosowanie indywidualizacji nauczania,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wyposażenie uczniów w umiejętność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samodzielnego uczenia się,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organizację zajęć pozalekcyjnych uwzględniających 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potrzeby i zainteresowania uczniów,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przygotowanie uczniów do konkursów i zawodów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sportowych,</a:t>
                      </a:r>
                    </a:p>
                    <a:p>
                      <a:pPr algn="just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wspieranie i nagradzanie nowatorskich rozwiązań,</a:t>
                      </a:r>
                    </a:p>
                    <a:p>
                      <a:pPr algn="just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opiekę nad stypendystami,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organizację wyjazdów edukacyjnych, kulturalnych  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i turystycznych,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przygotowanie uczniów do trafnego wyboru szkoły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średniej</a:t>
                      </a:r>
                      <a:r>
                        <a:rPr kumimoji="0" lang="pl-PL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przyszłego zawodu,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wykorzystywanie nowoczesnych technologii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umożliwiających dostęp do współczesnych źródeł  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wiedzy i poznania,</a:t>
                      </a:r>
                    </a:p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wyposażenie pracowni w pomoce dydaktyczne.</a:t>
                      </a:r>
                      <a:endParaRPr kumimoji="0" lang="pl-PL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</TotalTime>
  <Words>606</Words>
  <Application>Microsoft Office PowerPoint</Application>
  <PresentationFormat>Pokaz na ekranie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Metro</vt:lpstr>
      <vt:lpstr>SZKOŁA PODSTAWOWA  im. MARII KONOPNICKIEJ W STĘŻYCY</vt:lpstr>
      <vt:lpstr>CZYM JEST KONCEPACJA PRACY SZKOŁY ?</vt:lpstr>
      <vt:lpstr>CO POWINNA ZAWIERAĆ KONCEPCJA PRACY SZKOŁY ?</vt:lpstr>
      <vt:lpstr>CO TO JEST WIZJA SZKOŁY ?</vt:lpstr>
      <vt:lpstr>WIZJA  SZKOŁY PODSTAWOWEJ  IM. M. KONOPNICKIEJ W STĘŻYCY</vt:lpstr>
      <vt:lpstr>CO TO JEST MISJA SZKOŁY ?</vt:lpstr>
      <vt:lpstr>JAK POWSTAWAŁA KONCEPCJA PRACY NASZEJ SZKOŁY</vt:lpstr>
      <vt:lpstr>MISJA  SZKOŁY PODSTAWOWEJ              IM. M. KONOPNICKIEJ   W STĘŻYCY</vt:lpstr>
      <vt:lpstr>MISJA  SZKOŁY PODSTAWOWEJ                                           IM. M. KONOPNICKIEJ W STĘŻYCY</vt:lpstr>
      <vt:lpstr>MISJA  SZKOŁY PODSTAWOWEJ                                     IM. M. KONOPNICKIEJ W STĘŻYCY</vt:lpstr>
      <vt:lpstr>MISJA  SZKOŁY PODSTAWOWEJ                                                               IM. M. KONOPNICKIEJ  W STĘŻYCY</vt:lpstr>
      <vt:lpstr>ELEMENTY KONCEPCJI PRACY NASZEJ  SZKOŁY: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SZKÓŁ W STĘŻYCY</dc:title>
  <dc:creator>Jarek</dc:creator>
  <cp:lastModifiedBy>Użytkownik</cp:lastModifiedBy>
  <cp:revision>34</cp:revision>
  <dcterms:created xsi:type="dcterms:W3CDTF">2006-08-16T00:00:00Z</dcterms:created>
  <dcterms:modified xsi:type="dcterms:W3CDTF">2018-08-31T20:13:28Z</dcterms:modified>
</cp:coreProperties>
</file>